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8" r:id="rId3"/>
    <p:sldId id="299" r:id="rId4"/>
    <p:sldId id="304" r:id="rId5"/>
    <p:sldId id="300" r:id="rId6"/>
    <p:sldId id="283" r:id="rId7"/>
    <p:sldId id="291" r:id="rId8"/>
    <p:sldId id="297" r:id="rId9"/>
    <p:sldId id="303" r:id="rId10"/>
    <p:sldId id="302" r:id="rId11"/>
    <p:sldId id="30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B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84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241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9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0"/>
            <a:ext cx="6715172" cy="857232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effectLst>
                  <a:glow rad="101600">
                    <a:schemeClr val="accent1">
                      <a:alpha val="6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73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14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015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687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0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60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13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5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31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sh.edu.ru/subject/lesson/7326/main/274235/" TargetMode="External"/><Relationship Id="rId2" Type="http://schemas.openxmlformats.org/officeDocument/2006/relationships/hyperlink" Target="https://resh.edu.ru/subject/lesson/7326/start/274231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****@***.r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da@oblcit.ru" TargetMode="External"/><Relationship Id="rId2" Type="http://schemas.openxmlformats.org/officeDocument/2006/relationships/hyperlink" Target="mailto:usm@oblcit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15728"/>
          </a:xfrm>
        </p:spPr>
        <p:txBody>
          <a:bodyPr/>
          <a:lstStyle/>
          <a:p>
            <a:r>
              <a:rPr lang="ru-RU" dirty="0" smtClean="0"/>
              <a:t>Яндекс Диск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424687"/>
            <a:ext cx="6858000" cy="182658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Файлообменник</a:t>
            </a:r>
            <a:endParaRPr lang="ru-RU" dirty="0" smtClean="0"/>
          </a:p>
          <a:p>
            <a:r>
              <a:rPr lang="ru-RU" dirty="0" smtClean="0"/>
              <a:t>Рекомендации </a:t>
            </a:r>
          </a:p>
        </p:txBody>
      </p:sp>
    </p:spTree>
    <p:extLst>
      <p:ext uri="{BB962C8B-B14F-4D97-AF65-F5344CB8AC3E}">
        <p14:creationId xmlns:p14="http://schemas.microsoft.com/office/powerpoint/2010/main" val="268138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9932" y="0"/>
            <a:ext cx="5579618" cy="857232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dirty="0"/>
              <a:t>Яндекс Диск. </a:t>
            </a:r>
            <a:r>
              <a:rPr lang="ru-RU" dirty="0" err="1"/>
              <a:t>файлообменник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189" y="730350"/>
            <a:ext cx="8591910" cy="5963747"/>
          </a:xfrm>
          <a:solidFill>
            <a:schemeClr val="bg1"/>
          </a:solidFill>
        </p:spPr>
        <p:txBody>
          <a:bodyPr/>
          <a:lstStyle/>
          <a:p>
            <a:pPr marL="180975" lvl="1" indent="0" fontAlgn="t"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2. Учителям рекомендуется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раздать памятку общего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содержания: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Перед уроком по расписанию Вам нужно подготовить материалы для него в электронном виде. Лучше это сделать заранее.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Вы готовите файл, где должен быть план урока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для ученика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. Указать тему урока, дату. Дать цель и задачи, этапы. Далее подробно расписать что ему сделать во-первых, во-вторых и т.д. каждый шаг должен содержать или материалы в самом файле, или ссылки на урок в образовательных платформах или системах, или указания на учебник и т.п. Каждый материал должен быть проверен и вычитан.</a:t>
            </a:r>
          </a:p>
          <a:p>
            <a:pPr marL="266700" lvl="2" indent="0" fontAlgn="t">
              <a:buNone/>
            </a:pPr>
            <a:r>
              <a:rPr lang="ru-RU" sz="1800" dirty="0" smtClean="0"/>
              <a:t>Например: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«На данном этапе урока, пожалуйста прочтите текст по ссылке 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https://resh.edu.ru/subject/lesson/7326/start/274231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  <a:hlinkClick r:id="rId2"/>
              </a:rPr>
              <a:t>/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 /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посмотрите видео по ссылке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  <a:hlinkClick r:id="rId3"/>
              </a:rPr>
              <a:t>https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hlinkClick r:id="rId3"/>
              </a:rPr>
              <a:t>://resh.edu.ru/subject/lesson/7326/main/274235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  <a:hlinkClick r:id="rId3"/>
              </a:rPr>
              <a:t>/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и ответьте на вопросы: «…..». Заполните эту таблице (даете </a:t>
            </a:r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табл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). Ответы сохраните в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word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и отправьте на почту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…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@...</a:t>
            </a:r>
            <a:r>
              <a:rPr lang="en-US" sz="1800" dirty="0" err="1" smtClean="0">
                <a:solidFill>
                  <a:schemeClr val="accent2">
                    <a:lumMod val="50000"/>
                  </a:schemeClr>
                </a:solidFill>
              </a:rPr>
              <a:t>ru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до «такого-то» числа. В четверг «такого-то» числа жду всех в 11-00 на онлайн-урок по ссылке: «указываете ссылку» или скайп имя – в соответствии с тем, какой ресурс вы выбрали.</a:t>
            </a:r>
          </a:p>
          <a:p>
            <a:pPr marL="266700" lvl="2" indent="0" fontAlgn="t">
              <a:buNone/>
            </a:pPr>
            <a:r>
              <a:rPr lang="en-US" sz="1800" dirty="0" smtClean="0"/>
              <a:t>3. </a:t>
            </a:r>
            <a:r>
              <a:rPr lang="ru-RU" sz="1800" dirty="0" smtClean="0"/>
              <a:t>Готовый файл для урока отправляете ответственному за ФО на почту </a:t>
            </a:r>
            <a:r>
              <a:rPr lang="en-US" sz="1800" dirty="0" smtClean="0">
                <a:hlinkClick r:id="rId4"/>
              </a:rPr>
              <a:t>****@***.</a:t>
            </a:r>
            <a:r>
              <a:rPr lang="en-US" sz="1800" dirty="0" err="1" smtClean="0">
                <a:hlinkClick r:id="rId4"/>
              </a:rPr>
              <a:t>ru</a:t>
            </a:r>
            <a:r>
              <a:rPr lang="en-US" sz="1800" dirty="0" smtClean="0"/>
              <a:t> </a:t>
            </a:r>
            <a:r>
              <a:rPr lang="ru-RU" sz="1800" b="1" dirty="0" smtClean="0"/>
              <a:t>не позднее </a:t>
            </a:r>
            <a:r>
              <a:rPr lang="ru-RU" sz="1800" dirty="0" smtClean="0"/>
              <a:t>чем за </a:t>
            </a:r>
            <a:r>
              <a:rPr lang="ru-RU" sz="1800" b="1" dirty="0" smtClean="0"/>
              <a:t>сутки</a:t>
            </a:r>
            <a:r>
              <a:rPr lang="ru-RU" sz="1800" dirty="0" smtClean="0"/>
              <a:t> до урока.</a:t>
            </a:r>
            <a:endParaRPr lang="en-US" sz="1800" dirty="0" smtClean="0"/>
          </a:p>
          <a:p>
            <a:pPr marL="266700" lvl="2" indent="0" fontAlgn="t"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4.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*Вы можете добавить свои пункты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  <a:p>
            <a:pPr marL="180975" lvl="2" indent="0" fontAlgn="t"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sz="105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96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2247181"/>
            <a:ext cx="8229600" cy="2204049"/>
          </a:xfrm>
        </p:spPr>
        <p:txBody>
          <a:bodyPr/>
          <a:lstStyle/>
          <a:p>
            <a:r>
              <a:rPr lang="ru-RU" sz="2000" dirty="0"/>
              <a:t>Слободчикова Сардана Михайловна, старший методист отдела дистанционного обучения ГБУ ДПО НСО «</a:t>
            </a:r>
            <a:r>
              <a:rPr lang="ru-RU" sz="2000" dirty="0" err="1"/>
              <a:t>ОблЦИТ</a:t>
            </a:r>
            <a:r>
              <a:rPr lang="ru-RU" sz="2000" dirty="0"/>
              <a:t>», телефон 8(383) 349-58-00 доп. 243, электронная почта </a:t>
            </a:r>
            <a:r>
              <a:rPr lang="en-US" sz="2000" dirty="0" err="1">
                <a:hlinkClick r:id="rId2"/>
              </a:rPr>
              <a:t>usm</a:t>
            </a:r>
            <a:r>
              <a:rPr lang="ru-RU" sz="2000" u="sng" dirty="0">
                <a:hlinkClick r:id="rId2"/>
              </a:rPr>
              <a:t>@</a:t>
            </a:r>
            <a:r>
              <a:rPr lang="en-US" sz="2000" u="sng" dirty="0" err="1">
                <a:hlinkClick r:id="rId2"/>
              </a:rPr>
              <a:t>oblcit</a:t>
            </a:r>
            <a:r>
              <a:rPr lang="ru-RU" sz="2000" u="sng" dirty="0">
                <a:hlinkClick r:id="rId2"/>
              </a:rPr>
              <a:t>.</a:t>
            </a:r>
            <a:r>
              <a:rPr lang="en-US" sz="2000" u="sng" dirty="0" err="1">
                <a:hlinkClick r:id="rId2"/>
              </a:rPr>
              <a:t>ru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Деревягина </a:t>
            </a:r>
            <a:r>
              <a:rPr lang="ru-RU" sz="2000" dirty="0"/>
              <a:t>Диана Александровна, старший методист отдела дистанционного обучения ГБУ ДПО НСО «</a:t>
            </a:r>
            <a:r>
              <a:rPr lang="ru-RU" sz="2000" dirty="0" err="1"/>
              <a:t>ОблЦИТ</a:t>
            </a:r>
            <a:r>
              <a:rPr lang="ru-RU" sz="2000" dirty="0"/>
              <a:t>», телефон 8(383) 349-58-00 доп. 24</a:t>
            </a:r>
            <a:r>
              <a:rPr lang="en-US" sz="2000" dirty="0"/>
              <a:t>1</a:t>
            </a:r>
            <a:r>
              <a:rPr lang="ru-RU" sz="2000" dirty="0"/>
              <a:t>, электронная почта </a:t>
            </a:r>
            <a:r>
              <a:rPr lang="en-US" sz="2000" dirty="0" err="1">
                <a:hlinkClick r:id="rId3"/>
              </a:rPr>
              <a:t>dda</a:t>
            </a:r>
            <a:r>
              <a:rPr lang="ru-RU" sz="2000" u="sng" dirty="0">
                <a:hlinkClick r:id="rId3"/>
              </a:rPr>
              <a:t>@</a:t>
            </a:r>
            <a:r>
              <a:rPr lang="en-US" sz="2000" u="sng" dirty="0" err="1">
                <a:hlinkClick r:id="rId3"/>
              </a:rPr>
              <a:t>oblcit</a:t>
            </a:r>
            <a:r>
              <a:rPr lang="ru-RU" sz="2000" u="sng" dirty="0">
                <a:hlinkClick r:id="rId3"/>
              </a:rPr>
              <a:t>.</a:t>
            </a:r>
            <a:r>
              <a:rPr lang="en-US" sz="2000" u="sng" dirty="0" err="1">
                <a:hlinkClick r:id="rId3"/>
              </a:rPr>
              <a:t>ru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7367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Яндекс Диск. Файлообменник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309" y="906703"/>
            <a:ext cx="8591910" cy="2779063"/>
          </a:xfrm>
          <a:solidFill>
            <a:schemeClr val="bg1"/>
          </a:solidFill>
        </p:spPr>
        <p:txBody>
          <a:bodyPr/>
          <a:lstStyle/>
          <a:p>
            <a:pPr marL="180975" lvl="1" indent="0" fontAlgn="t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Ответственные за ФО:</a:t>
            </a:r>
          </a:p>
          <a:p>
            <a:pPr marL="523875" lvl="1" indent="-342900" fontAlgn="t"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Организуют файлообменник. (схему смотреть на следующих слайдах).</a:t>
            </a:r>
          </a:p>
          <a:p>
            <a:pPr marL="523875" lvl="1" indent="-342900" fontAlgn="t"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Дают доступ на просмотр и скачивание ученикам и учителям по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Яндекс.Почте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или другим ящикам. Если это другие почтовые сервера – значит ссылки отправляются каждому индивидуально, а если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Яндекс.Почта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– то письма уйдут автоматически.</a:t>
            </a:r>
          </a:p>
          <a:p>
            <a:pPr marL="523875" lvl="1" indent="-342900" fontAlgn="t"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Дают доступ классным руководителям и ответственным по ОО на просмотр.</a:t>
            </a:r>
          </a:p>
          <a:p>
            <a:pPr marL="523875" lvl="1" indent="-342900" fontAlgn="t"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Размещают в папках классов текстовый документ с информацией об учителях и его контакты.</a:t>
            </a:r>
          </a:p>
          <a:p>
            <a:pPr marL="523875" lvl="1" indent="-342900" fontAlgn="t"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Размещают своевременно файлы в папки классов.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 bwMode="auto">
          <a:xfrm>
            <a:off x="362309" y="3743570"/>
            <a:ext cx="8591910" cy="73324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lvl="1" indent="0" fontAlgn="t">
              <a:buFont typeface="Arial" charset="0"/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Классные руководители и ответственные по школе:</a:t>
            </a:r>
          </a:p>
          <a:p>
            <a:pPr marL="523875" lvl="1" indent="-342900" fontAlgn="t">
              <a:buFont typeface="Arial" charset="0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Контролируют размещение материалов и действия учеников и учителей.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 bwMode="auto">
          <a:xfrm>
            <a:off x="362309" y="4534619"/>
            <a:ext cx="8591910" cy="221123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lvl="1" indent="0" fontAlgn="t">
              <a:buFont typeface="Arial" charset="0"/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Учителя предметники:</a:t>
            </a:r>
          </a:p>
          <a:p>
            <a:pPr marL="523875" lvl="1" indent="-342900" fontAlgn="t">
              <a:buFont typeface="Arial" charset="0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Своевременно готовят материалы и передают ответственным по ФО.</a:t>
            </a:r>
          </a:p>
          <a:p>
            <a:pPr marL="523875" lvl="1" indent="-342900" fontAlgn="t">
              <a:buFont typeface="Arial" charset="0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Если учитель работает в СДО (например в СДШ) и ему файлообменник не нужен, то он об этом сообщает и ответственный по ФО размещает информацию на сайт и в текстовом документе с ФИО учителей, где указаны их почты, в примечании добавляет, что учитель работает в РСДО (но почта все равно указывается). Учитель в любое время может начать пользоваться ФО.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98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043" y="-23853"/>
            <a:ext cx="7272066" cy="857232"/>
          </a:xfrm>
        </p:spPr>
        <p:txBody>
          <a:bodyPr>
            <a:normAutofit/>
          </a:bodyPr>
          <a:lstStyle/>
          <a:p>
            <a:pPr marL="0" indent="0" algn="ctr" fontAlgn="t">
              <a:buNone/>
            </a:pPr>
            <a:r>
              <a:rPr lang="ru-RU" dirty="0"/>
              <a:t>Яндекс Диск. </a:t>
            </a:r>
            <a:r>
              <a:rPr lang="ru-RU" dirty="0" smtClean="0"/>
              <a:t>Схема </a:t>
            </a:r>
            <a:r>
              <a:rPr lang="ru-RU" dirty="0" err="1" smtClean="0"/>
              <a:t>файлообменника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128" y="642309"/>
            <a:ext cx="9060872" cy="6072389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На Яндекс Диск организовать папки для доступа и структурировать по схеме 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1 </a:t>
            </a:r>
            <a:r>
              <a:rPr lang="ru-RU" sz="2000" b="1" dirty="0">
                <a:solidFill>
                  <a:srgbClr val="C00000"/>
                </a:solidFill>
              </a:rPr>
              <a:t>уровень: папки по </a:t>
            </a:r>
            <a:r>
              <a:rPr lang="ru-RU" sz="2000" b="1" dirty="0" smtClean="0">
                <a:solidFill>
                  <a:srgbClr val="C00000"/>
                </a:solidFill>
              </a:rPr>
              <a:t>звеньям</a:t>
            </a:r>
            <a:r>
              <a:rPr lang="ru-RU" sz="2000" dirty="0" smtClean="0">
                <a:solidFill>
                  <a:srgbClr val="C00000"/>
                </a:solidFill>
              </a:rPr>
              <a:t>. Начальное звено. Среднее звено. Старшее звено</a:t>
            </a:r>
            <a:endParaRPr lang="ru-RU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2 уровень: папки по </a:t>
            </a:r>
            <a:r>
              <a:rPr lang="ru-RU" sz="2000" b="1" dirty="0" smtClean="0">
                <a:solidFill>
                  <a:srgbClr val="C00000"/>
                </a:solidFill>
              </a:rPr>
              <a:t>классам, по литерам. (5А, 5Б, 5В…)</a:t>
            </a:r>
            <a:endParaRPr lang="ru-RU" sz="2000" b="1" dirty="0">
              <a:solidFill>
                <a:srgbClr val="C00000"/>
              </a:solidFill>
            </a:endParaRPr>
          </a:p>
          <a:p>
            <a:pPr lvl="1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текстовый документ с информацией об учителях и их почтовыми адресами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3 уровень: папки по датам</a:t>
            </a:r>
          </a:p>
          <a:p>
            <a:pPr marL="534988" lvl="1" indent="-266700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Материалы для уроков по расписанию. (Всё что нужно для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урока, учитывая требования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СанПин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кроме видео и больших файлов, на которые нужно создавать ссылки и раздавать именно их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).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Обязательные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пункты в файле:</a:t>
            </a:r>
          </a:p>
          <a:p>
            <a:pPr lvl="2"/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ФИО учителя. Тема, дата, план урока, указания действий ученика.</a:t>
            </a:r>
          </a:p>
          <a:p>
            <a:pPr lvl="2"/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Материалы к уроку</a:t>
            </a:r>
          </a:p>
          <a:p>
            <a:pPr lvl="2"/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Способ обратной связи, до какого числа сдать задания, адрес почты учителя, ссылка на чат или форум, или ссылка на онлайн 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видеоурок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 и дата общения через Интернет</a:t>
            </a:r>
          </a:p>
          <a:p>
            <a:pPr marL="0" lvl="2" indent="0">
              <a:buNone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Все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страницы должны быть названы по схеме:</a:t>
            </a:r>
          </a:p>
          <a:p>
            <a:pPr marL="0" lvl="2" indent="0">
              <a:buNone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&lt;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Предмет.Класс.Инициалы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учителя.02.04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&gt;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дата указывается актуальная, согласно папке. Класс указывается чтобы сверить – в той ли папке лежит – для ответственного лица по школе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  <a:p>
            <a:pPr marL="0" lvl="2" indent="0">
              <a:buNone/>
            </a:pPr>
            <a:r>
              <a:rPr lang="ru-RU" sz="1800" b="1" dirty="0">
                <a:solidFill>
                  <a:srgbClr val="C00000"/>
                </a:solidFill>
              </a:rPr>
              <a:t>Доступ обучающимся и учителям давать на конкретные папки классов только на скачивание и просмотр по их личным почтам </a:t>
            </a:r>
            <a:r>
              <a:rPr lang="ru-RU" sz="1800" b="1" dirty="0" smtClean="0">
                <a:solidFill>
                  <a:srgbClr val="C00000"/>
                </a:solidFill>
              </a:rPr>
              <a:t>Яндекс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00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</a:t>
            </a:r>
            <a:r>
              <a:rPr lang="ru-RU" dirty="0" err="1" smtClean="0"/>
              <a:t>СанПин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Общее время </a:t>
            </a:r>
            <a:r>
              <a:rPr lang="ru-RU" b="1" i="1" dirty="0"/>
              <a:t>непрерывной</a:t>
            </a:r>
            <a:r>
              <a:rPr lang="ru-RU" i="1" dirty="0"/>
              <a:t> работы за компьютером не должно превышать нормы: в 1–2-м классе – 20 минут, 4-м – 25 минут, 5–6-м классе – 30 минут, 7–11-м – 35 минут.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33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для 5 классов</a:t>
            </a: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2702" y="1461442"/>
            <a:ext cx="2551247" cy="134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426" y="3812970"/>
            <a:ext cx="1997189" cy="8375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4453" y="2131466"/>
            <a:ext cx="1742536" cy="32706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43127" y="2831858"/>
            <a:ext cx="1443130" cy="32706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65426" y="3812970"/>
            <a:ext cx="1742536" cy="32706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071670" y="2995389"/>
            <a:ext cx="89227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565426" y="3613615"/>
            <a:ext cx="89227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6808454" y="3812970"/>
            <a:ext cx="6414" cy="8375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4"/>
          <a:srcRect r="17713"/>
          <a:stretch/>
        </p:blipFill>
        <p:spPr>
          <a:xfrm>
            <a:off x="2963949" y="2801491"/>
            <a:ext cx="1532203" cy="184901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4881" y="4745605"/>
            <a:ext cx="2460520" cy="100821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224657" y="1386838"/>
            <a:ext cx="34269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Инструкция по созданию ФО представлена отдельно, в презентации «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Яндекс.Диск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для ФО»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79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Файлообменник</a:t>
            </a:r>
            <a:r>
              <a:rPr lang="ru-RU" dirty="0" smtClean="0"/>
              <a:t> для учителя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659" y="884528"/>
            <a:ext cx="8541183" cy="5871114"/>
          </a:xfrm>
          <a:solidFill>
            <a:schemeClr val="bg1"/>
          </a:solidFill>
        </p:spPr>
        <p:txBody>
          <a:bodyPr/>
          <a:lstStyle/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Учитель может использовать: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систему дистанционного обучения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образовательные платформы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свои разработки</a:t>
            </a:r>
          </a:p>
          <a:p>
            <a:pPr lvl="1" fontAlgn="t"/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у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чебник и т.д.</a:t>
            </a:r>
          </a:p>
          <a:p>
            <a:pPr marL="177800" lvl="1" indent="0" fontAlgn="t">
              <a:buNone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любом случае он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через файлообменник может передавать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план урока, ссылки на ресурсы по датам, сами материалы к уроку, ссылки на онлайн – уроки с указанием времени выхода в эфир, указания параграфов и страниц учебника, инструкции к ДЗ и т.д. </a:t>
            </a:r>
          </a:p>
          <a:p>
            <a:pPr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Многие платформы содержат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только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практические задания и тесты,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поэтому нужно продумать как будете давать теоретический материал ученикам.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Ограничиться только обменом материалов нельзя. Важно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проводить онлайн-уроки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Если скорость Интернет позволяет, это будут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Видеоуроки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lvl="1" fontAlgn="t"/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сли нет необходимой скорости Интернет – это будут чат и форум. 	</a:t>
            </a:r>
          </a:p>
          <a:p>
            <a:pPr marL="457200" lvl="1" indent="-361950" fontAlgn="t"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Про онлайн-урок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вебинары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методматериалы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будут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отдельно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8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Файлообменник</a:t>
            </a:r>
            <a:r>
              <a:rPr lang="ru-RU" dirty="0"/>
              <a:t> для учителя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131" y="666750"/>
            <a:ext cx="8804365" cy="6129831"/>
          </a:xfrm>
          <a:solidFill>
            <a:schemeClr val="bg1"/>
          </a:solidFill>
        </p:spPr>
        <p:txBody>
          <a:bodyPr/>
          <a:lstStyle/>
          <a:p>
            <a:pPr marL="355600" lvl="1" indent="-26035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Файлы для урока учитель за сутки до урока должен передавать ответственному за ФО через почту. *Давать право загрузки пока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учителям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рекомендуем не давать, пока все не научились.</a:t>
            </a:r>
          </a:p>
          <a:p>
            <a:pPr marL="355600" lvl="1" indent="-26035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Учитель должен именовать файлы так: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Предмет.Класс.Инициалы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учителя.02.04» например «</a:t>
            </a:r>
            <a:r>
              <a:rPr lang="ru-RU" sz="2000" b="1" dirty="0" smtClean="0">
                <a:solidFill>
                  <a:srgbClr val="FF0000"/>
                </a:solidFill>
              </a:rPr>
              <a:t>русскийязык.5А.СЕФ.02.04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»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55600" lvl="1" indent="-26035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 файлах формата .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docx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pptx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txt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можно помещать ссылки на ресурсы, текстовый материал, картинки, указания, ссылку на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</a:rPr>
              <a:t>видеоурок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с указанием времени проведения, инструкции, параграф, страницу в учебнике, пошаговый сценарий урока и т.д. на усмотрение учителя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, как того требует организация урока.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Нельзя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помещать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видео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в ФО. Если нужно разослать какое-либо видео – нужно помещать только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ссылки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на них!</a:t>
            </a:r>
          </a:p>
          <a:p>
            <a:pPr marL="355600" lvl="1" indent="-26035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Учителю нужно учитывать, что этот файл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не просто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свод или перечень ссылок или материалов. Ученику необходимо дать:</a:t>
            </a:r>
          </a:p>
          <a:p>
            <a:pPr marL="755650" lvl="2" indent="-260350" fontAlgn="t">
              <a:buFont typeface="+mj-lt"/>
              <a:buAutoNum type="arabicPeriod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план урока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; учитывать объем – </a:t>
            </a:r>
            <a:r>
              <a:rPr lang="ru-RU" sz="160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1600" smtClean="0">
                <a:solidFill>
                  <a:schemeClr val="tx2">
                    <a:lumMod val="75000"/>
                  </a:schemeClr>
                </a:solidFill>
              </a:rPr>
              <a:t>30-45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минут. </a:t>
            </a:r>
            <a:r>
              <a:rPr lang="ru-RU" sz="1600" dirty="0" smtClean="0">
                <a:solidFill>
                  <a:srgbClr val="FF0000"/>
                </a:solidFill>
              </a:rPr>
              <a:t>Не перегружать материалами!!!</a:t>
            </a:r>
          </a:p>
          <a:p>
            <a:pPr marL="755650" lvl="2" indent="-260350" fontAlgn="t">
              <a:buFont typeface="+mj-lt"/>
              <a:buAutoNum type="arabicPeriod"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ействия ученика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: указания что делать с тем или иным ресурсом, прочитать, изучить или ответить на вопросы, выполнить в тетради или в системе (указать ссылку) или напечатать ответы в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word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pPr marL="755650" lvl="2" indent="-260350" fontAlgn="t">
              <a:buFont typeface="+mj-lt"/>
              <a:buAutoNum type="arabicPeriod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Способ обратной связи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: куда и в каком виде прислать ответы. Будь то фотография страницы тетради, или снимок с экрана компьютера, аудиозапись или рисунок.</a:t>
            </a:r>
          </a:p>
          <a:p>
            <a:pPr marL="755650" lvl="2" indent="-260350" fontAlgn="t">
              <a:buFont typeface="+mj-lt"/>
              <a:buAutoNum type="arabicPeriod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Ссылка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, дата и время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онлайн-занятия: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написать тему, что приготовить к уроку и т.д.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840" y="2053478"/>
            <a:ext cx="1781175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5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9932" y="0"/>
            <a:ext cx="5579618" cy="857232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dirty="0"/>
              <a:t>Яндекс Диск. </a:t>
            </a:r>
            <a:r>
              <a:rPr lang="ru-RU" dirty="0" err="1"/>
              <a:t>файлообменник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189" y="777918"/>
            <a:ext cx="8591910" cy="5977724"/>
          </a:xfrm>
          <a:solidFill>
            <a:schemeClr val="bg1"/>
          </a:solidFill>
        </p:spPr>
        <p:txBody>
          <a:bodyPr/>
          <a:lstStyle/>
          <a:p>
            <a:pPr marL="534988" lvl="1" indent="-354013" fontAlgn="t">
              <a:buFont typeface="+mj-lt"/>
              <a:buAutoNum type="arabicPeriod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Ученикам рекомендуется раздать памятку общего содержания: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Если Вам пришли уведомления на почту о том, что Вас пригласили для просмотра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папки с именем Вашего класса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«…» нужно нажать кнопку «Принять приглашение» и в письме, и в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</a:rPr>
              <a:t>Яндекс.Диске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. (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см.следующий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слайд)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  <a:p>
            <a:pPr marL="449263" lvl="2" indent="-182563" fontAlgn="t">
              <a:buFont typeface="+mj-lt"/>
              <a:buAutoNum type="arabicPeriod"/>
            </a:pP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49263" lvl="2" indent="-182563" fontAlgn="t">
              <a:buFont typeface="+mj-lt"/>
              <a:buAutoNum type="arabicPeriod"/>
            </a:pP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Теперь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Вам доступна папка Вашего класса.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Каждый день в этой папке будет появляться папка с актуальной датой.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В папке с датой будут размещаться файлы с именами, указывающими к какому предмету они относятся.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Эти файлы рекомендуется </a:t>
            </a:r>
            <a:r>
              <a:rPr lang="ru-RU" sz="1800" dirty="0">
                <a:solidFill>
                  <a:srgbClr val="FF0000"/>
                </a:solidFill>
              </a:rPr>
              <a:t>СКАЧИВАТЬ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 себе на компьютер и </a:t>
            </a:r>
            <a:r>
              <a:rPr lang="ru-RU" sz="1800" dirty="0">
                <a:solidFill>
                  <a:srgbClr val="FF0000"/>
                </a:solidFill>
              </a:rPr>
              <a:t>выполнять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 действия следуя инструкциям, указанным в файле. Если вы открыли файл через проводник – пожалуйста не пытайтесь его редактировать или форматировать. Первое что нужно сделать – это </a:t>
            </a:r>
            <a:r>
              <a:rPr lang="ru-RU" sz="1800" dirty="0">
                <a:solidFill>
                  <a:srgbClr val="FF0000"/>
                </a:solidFill>
              </a:rPr>
              <a:t>СКАЧАТЬ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 его и уже потом можно его менять.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Выполненное домашнее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задание и другие задания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следует отправить учителю тем способом, о котором Вы договорились ранее, или о котором учитель написал в материалах этого урока.</a:t>
            </a:r>
          </a:p>
          <a:p>
            <a:pPr marL="449263" lvl="2" indent="-182563" fontAlgn="t">
              <a:buFont typeface="+mj-lt"/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*Вы можете добавить свои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пункты</a:t>
            </a:r>
          </a:p>
          <a:p>
            <a:pPr marL="180975" lvl="2" indent="0" fontAlgn="t">
              <a:buNone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sz="1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8991" y="2415337"/>
            <a:ext cx="1954800" cy="74123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60400" y="2690566"/>
            <a:ext cx="5556270" cy="4660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261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914" y="1000008"/>
            <a:ext cx="8695426" cy="344930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Получить доступ к папке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Ученик или учитель, получивший письмо приглашение для просмотра папки должен: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Открыть письмо.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Нажать «Принять приглашение» (осуществится переход на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Яндекс.Диск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Яндекс.Диске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– нажать кнопку «Принять приглашение»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914" y="3380526"/>
            <a:ext cx="3779801" cy="217488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7487" y="4449312"/>
            <a:ext cx="6072996" cy="16616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0" y="328994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907102" y="439203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026125" y="3129933"/>
            <a:ext cx="50143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апка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появится в Диске и будет там всегда (пока не закроют или не удалят в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файлообменнике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) у пользователя будет доступ ко всем файлам именно этой папки. 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4. Теперь Вы можете их копировать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и скачивать.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endParaRPr lang="ru-RU" sz="1600" dirty="0">
              <a:latin typeface="+mn-lt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3458" y="6224573"/>
            <a:ext cx="4687025" cy="3546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12715" y="616825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83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Учебно-методическая деятель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секции 22.08.2019</Template>
  <TotalTime>669</TotalTime>
  <Words>1350</Words>
  <Application>Microsoft Office PowerPoint</Application>
  <PresentationFormat>Экран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Учебно-методическая деятельность</vt:lpstr>
      <vt:lpstr>Яндекс Диск</vt:lpstr>
      <vt:lpstr>Яндекс Диск. Файлообменник</vt:lpstr>
      <vt:lpstr>Яндекс Диск. Схема файлообменника</vt:lpstr>
      <vt:lpstr>Требования СанПин</vt:lpstr>
      <vt:lpstr>Пример для 5 классов</vt:lpstr>
      <vt:lpstr>Файлообменник для учителя</vt:lpstr>
      <vt:lpstr>Файлообменник для учителя</vt:lpstr>
      <vt:lpstr>Яндекс Диск. файлообменник</vt:lpstr>
      <vt:lpstr>Сервисы Яндекс</vt:lpstr>
      <vt:lpstr>Яндекс Диск. файлообменник</vt:lpstr>
      <vt:lpstr>Контакты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Сервисы Яндекс</dc:title>
  <dc:creator>Слободчикова Сардана Михайловна</dc:creator>
  <cp:lastModifiedBy>Слободчикова Сардана Михайловна</cp:lastModifiedBy>
  <cp:revision>62</cp:revision>
  <dcterms:created xsi:type="dcterms:W3CDTF">2020-03-17T04:04:44Z</dcterms:created>
  <dcterms:modified xsi:type="dcterms:W3CDTF">2020-03-23T07:09:13Z</dcterms:modified>
</cp:coreProperties>
</file>